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7" r:id="rId7"/>
    <p:sldId id="268" r:id="rId8"/>
    <p:sldId id="269" r:id="rId9"/>
    <p:sldId id="277" r:id="rId10"/>
    <p:sldId id="270" r:id="rId11"/>
    <p:sldId id="271" r:id="rId12"/>
    <p:sldId id="265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D0EF-223A-443C-9204-26C5B1D30507}" type="datetimeFigureOut">
              <a:rPr lang="sr-Latn-RS" smtClean="0"/>
              <a:pPr/>
              <a:t>4.5.2020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DFB5-BE45-473A-A593-E6732291D772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14700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D0EF-223A-443C-9204-26C5B1D30507}" type="datetimeFigureOut">
              <a:rPr lang="sr-Latn-RS" smtClean="0"/>
              <a:pPr/>
              <a:t>4.5.2020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DFB5-BE45-473A-A593-E6732291D772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15152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D0EF-223A-443C-9204-26C5B1D30507}" type="datetimeFigureOut">
              <a:rPr lang="sr-Latn-RS" smtClean="0"/>
              <a:pPr/>
              <a:t>4.5.2020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DFB5-BE45-473A-A593-E6732291D772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3369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D0EF-223A-443C-9204-26C5B1D30507}" type="datetimeFigureOut">
              <a:rPr lang="sr-Latn-RS" smtClean="0"/>
              <a:pPr/>
              <a:t>4.5.2020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DFB5-BE45-473A-A593-E6732291D772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65258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D0EF-223A-443C-9204-26C5B1D30507}" type="datetimeFigureOut">
              <a:rPr lang="sr-Latn-RS" smtClean="0"/>
              <a:pPr/>
              <a:t>4.5.2020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DFB5-BE45-473A-A593-E6732291D772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65885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D0EF-223A-443C-9204-26C5B1D30507}" type="datetimeFigureOut">
              <a:rPr lang="sr-Latn-RS" smtClean="0"/>
              <a:pPr/>
              <a:t>4.5.2020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DFB5-BE45-473A-A593-E6732291D772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68504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D0EF-223A-443C-9204-26C5B1D30507}" type="datetimeFigureOut">
              <a:rPr lang="sr-Latn-RS" smtClean="0"/>
              <a:pPr/>
              <a:t>4.5.2020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DFB5-BE45-473A-A593-E6732291D772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95764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D0EF-223A-443C-9204-26C5B1D30507}" type="datetimeFigureOut">
              <a:rPr lang="sr-Latn-RS" smtClean="0"/>
              <a:pPr/>
              <a:t>4.5.2020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DFB5-BE45-473A-A593-E6732291D772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27365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D0EF-223A-443C-9204-26C5B1D30507}" type="datetimeFigureOut">
              <a:rPr lang="sr-Latn-RS" smtClean="0"/>
              <a:pPr/>
              <a:t>4.5.2020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DFB5-BE45-473A-A593-E6732291D772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10639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D0EF-223A-443C-9204-26C5B1D30507}" type="datetimeFigureOut">
              <a:rPr lang="sr-Latn-RS" smtClean="0"/>
              <a:pPr/>
              <a:t>4.5.2020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DFB5-BE45-473A-A593-E6732291D772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13322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D0EF-223A-443C-9204-26C5B1D30507}" type="datetimeFigureOut">
              <a:rPr lang="sr-Latn-RS" smtClean="0"/>
              <a:pPr/>
              <a:t>4.5.2020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DFB5-BE45-473A-A593-E6732291D772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61184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1D0EF-223A-443C-9204-26C5B1D30507}" type="datetimeFigureOut">
              <a:rPr lang="sr-Latn-RS" smtClean="0"/>
              <a:pPr/>
              <a:t>4.5.2020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BDFB5-BE45-473A-A593-E6732291D772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66287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Dobro došli na čas sveta oko nas!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C00000"/>
                </a:solidFill>
              </a:rPr>
              <a:t>Na dašnjem času ćemo pričati o zemljištu.</a:t>
            </a:r>
            <a:endParaRPr lang="sr-Latn-R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53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Zemljište nije svuda isto.</a:t>
            </a:r>
            <a:endParaRPr lang="sr-Latn-R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99335"/>
            <a:ext cx="7056784" cy="5758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059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Prošle godine smo pominjali neke od tipova zemljišta, hajde da se podsetimo.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4800" dirty="0" smtClean="0"/>
              <a:t>CRNICA</a:t>
            </a:r>
            <a:endParaRPr lang="sr-Latn-RS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76872"/>
            <a:ext cx="3096344" cy="44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915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HUMUS</a:t>
            </a:r>
            <a:endParaRPr lang="sr-Latn-R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371" y="620688"/>
            <a:ext cx="7753178" cy="341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611560" y="4149080"/>
            <a:ext cx="3600400" cy="2520280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dirty="0" smtClean="0">
                <a:solidFill>
                  <a:srgbClr val="C00000"/>
                </a:solidFill>
              </a:rPr>
              <a:t>Da li ste znali?</a:t>
            </a:r>
            <a:endParaRPr lang="sr-Latn-RS" sz="3200" dirty="0">
              <a:solidFill>
                <a:srgbClr val="C00000"/>
              </a:solidFill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3779912" y="3429000"/>
            <a:ext cx="5688632" cy="3429000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rgbClr val="C00000"/>
                </a:solidFill>
              </a:rPr>
              <a:t>Humus  se stvara raspadanjem biljnih i životinjskih ostataka.</a:t>
            </a:r>
            <a:endParaRPr lang="sr-Latn-R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02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CRVENICA</a:t>
            </a:r>
            <a:endParaRPr lang="sr-Latn-RS" dirty="0"/>
          </a:p>
        </p:txBody>
      </p:sp>
      <p:pic>
        <p:nvPicPr>
          <p:cNvPr id="14338" name="Picture 2" descr="C:\Users\Nevena Borić\Desktop\800px-Terra_Ross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5400600" cy="40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806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r-Latn-RS" dirty="0" smtClean="0"/>
              <a:t>Nažalost , ljudi ne vode dovoljno računa o zemljištu.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44824"/>
            <a:ext cx="9073008" cy="474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804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r-Latn-RS" dirty="0" smtClean="0"/>
              <a:t>Oni ga zagađuju i umanjuju njegovu plodnost.To čine krčenjem šuma, izlivanjem otpadnih voda i štetnih hemikalija kao i nepravilnom odlaganjem đubreta i otpada.</a:t>
            </a:r>
          </a:p>
          <a:p>
            <a:endParaRPr lang="sr-Latn-R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22860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7529" y="1988840"/>
            <a:ext cx="3547050" cy="268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62525"/>
            <a:ext cx="55530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921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Zapiši u svesci: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r-Latn-RS" dirty="0" smtClean="0"/>
              <a:t>Zašto je zemljište važno</a:t>
            </a:r>
          </a:p>
          <a:p>
            <a:pPr marL="0" indent="0" algn="ctr">
              <a:buNone/>
            </a:pPr>
            <a:endParaRPr lang="sr-Latn-RS" dirty="0"/>
          </a:p>
          <a:p>
            <a:pPr marL="0" indent="0" algn="ctr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Latn-RS" dirty="0" smtClean="0"/>
              <a:t>Deo nežive prirode bez kog biljke, životinje i ljudi ne bi mogli da opstanu.</a:t>
            </a:r>
          </a:p>
          <a:p>
            <a:pPr marL="0" indent="0">
              <a:buNone/>
            </a:pPr>
            <a:r>
              <a:rPr lang="sr-Latn-RS" dirty="0" smtClean="0"/>
              <a:t>Sastoji se iz slojeva.</a:t>
            </a:r>
          </a:p>
          <a:p>
            <a:pPr marL="0" indent="0">
              <a:buNone/>
            </a:pPr>
            <a:r>
              <a:rPr lang="sr-Latn-RS" dirty="0" smtClean="0"/>
              <a:t>Njegove oosobine su rastresitost i vlažnost.</a:t>
            </a:r>
          </a:p>
          <a:p>
            <a:pPr marL="0" indent="0">
              <a:buNone/>
            </a:pPr>
            <a:r>
              <a:rPr lang="sr-Latn-RS" dirty="0" smtClean="0"/>
              <a:t>Zemljište nije svuda isto.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25975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Domaći zadatak: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 smtClean="0"/>
              <a:t>Pažljivo pročitajte sve što je zapisano u udžbeniku na 92. strani.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 smtClean="0"/>
              <a:t>Uradite 83. stranu u radnoj svesci.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289863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330824" cy="4493096"/>
          </a:xfrm>
        </p:spPr>
        <p:txBody>
          <a:bodyPr/>
          <a:lstStyle/>
          <a:p>
            <a:pPr marL="0" indent="0">
              <a:buNone/>
            </a:pPr>
            <a:r>
              <a:rPr lang="sr-Latn-RS" dirty="0" smtClean="0"/>
              <a:t>Zemljište je čvrst površinski sloj Zemlje. U njemu se nalaze usitnjeni delovi stena, biljaka, životinja, kao i voda i vazduh.</a:t>
            </a:r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2656"/>
            <a:ext cx="3848100" cy="5915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455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Zemljište je uslov života!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 smtClean="0"/>
              <a:t>Bez zemljišta biljke ne bi postojale ni biljke.</a:t>
            </a:r>
          </a:p>
          <a:p>
            <a:pPr marL="0" indent="0">
              <a:buNone/>
            </a:pPr>
            <a:r>
              <a:rPr lang="sr-Latn-RS" dirty="0" smtClean="0"/>
              <a:t>Ako ne bi bilo biljaka šta bi se desilo sa životinjama koje se biljkama hrane?</a:t>
            </a:r>
          </a:p>
          <a:p>
            <a:pPr marL="0" indent="0">
              <a:buNone/>
            </a:pPr>
            <a:r>
              <a:rPr lang="sr-Latn-RS" dirty="0" smtClean="0"/>
              <a:t>Šta bi se desilo sa ljudima koji se hrane biljkama i životinjama?</a:t>
            </a:r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922" y="4581128"/>
            <a:ext cx="802863" cy="211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618184" y="5229200"/>
            <a:ext cx="1440160" cy="72008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33453"/>
            <a:ext cx="22479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5276869" y="5229200"/>
            <a:ext cx="1440160" cy="72008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05237"/>
            <a:ext cx="24860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772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Autofit/>
          </a:bodyPr>
          <a:lstStyle/>
          <a:p>
            <a:r>
              <a:rPr lang="sr-Latn-RS" sz="3600" dirty="0" smtClean="0"/>
              <a:t/>
            </a:r>
            <a:br>
              <a:rPr lang="sr-Latn-RS" sz="3600" dirty="0" smtClean="0"/>
            </a:br>
            <a:endParaRPr lang="sr-Latn-R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Latn-RS" dirty="0" smtClean="0"/>
              <a:t>Većina biljaka živi korenom pričvršćena za zemljište. Preko korena, biljke iz zemlje uzimaju vodu i hranljive materije.</a:t>
            </a:r>
            <a:endParaRPr lang="sr-Latn-R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4392488" cy="292195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82986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8995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r-Latn-RS" dirty="0" smtClean="0"/>
              <a:t>Zemljište je važno životinjama zato što neke u njemu žive, kopaju jazbine i tunele.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2050" name="Picture 2" descr="C:\Users\Nevena Borić\Desktop\преузимање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5904656" cy="3337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476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Svojim delovanjem čovek zemljište može učiniti plodnijim.</a:t>
            </a:r>
            <a:endParaRPr lang="sr-Latn-R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2808312" cy="322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700808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rgbClr val="C00000"/>
                </a:solidFill>
              </a:rPr>
              <a:t>Okopavanjem zemljišta čovekga čini rastresitijim.</a:t>
            </a:r>
            <a:endParaRPr lang="sr-Latn-RS" sz="2400" dirty="0">
              <a:solidFill>
                <a:srgbClr val="C00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31805"/>
            <a:ext cx="3136405" cy="409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1700808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rgbClr val="C00000"/>
                </a:solidFill>
              </a:rPr>
              <a:t>Zalivanjem zemljišta, čovek  ga čini vlažnijim.</a:t>
            </a:r>
            <a:endParaRPr lang="sr-Latn-R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216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Setite se koji je bio vaš zadatak ovde.</a:t>
            </a:r>
            <a:endParaRPr lang="sr-Latn-RS" dirty="0"/>
          </a:p>
        </p:txBody>
      </p:sp>
      <p:pic>
        <p:nvPicPr>
          <p:cNvPr id="12290" name="Picture 2" descr="C:\Users\Nevena Borić\Downloads\DSC_11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05922"/>
            <a:ext cx="4487951" cy="2524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Nevena Borić\Downloads\DSC_10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484784"/>
            <a:ext cx="3639785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Nevena Borić\Downloads\DSC_10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75972"/>
            <a:ext cx="3855332" cy="2168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03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Podsetiću vas, istraživali ste osobine zemljišta.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 smtClean="0"/>
              <a:t>Osobine zemljišta su </a:t>
            </a:r>
            <a:r>
              <a:rPr lang="sr-Latn-RS" dirty="0" smtClean="0">
                <a:solidFill>
                  <a:srgbClr val="C00000"/>
                </a:solidFill>
              </a:rPr>
              <a:t>rastresitost</a:t>
            </a:r>
            <a:r>
              <a:rPr lang="sr-Latn-RS" dirty="0" smtClean="0"/>
              <a:t> i </a:t>
            </a:r>
            <a:r>
              <a:rPr lang="sr-Latn-RS" dirty="0" smtClean="0">
                <a:solidFill>
                  <a:srgbClr val="C00000"/>
                </a:solidFill>
              </a:rPr>
              <a:t>vlažnost.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3060340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8959" y="3309564"/>
            <a:ext cx="3446562" cy="2471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915816" y="2132856"/>
            <a:ext cx="165618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660232" y="2132856"/>
            <a:ext cx="14401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9454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r-Latn-RS" dirty="0" smtClean="0"/>
              <a:t>Kada je zemljište usitnjeno i u njemu ima dosta vazduha kažemo da je </a:t>
            </a:r>
            <a:r>
              <a:rPr lang="sr-Latn-RS" dirty="0" smtClean="0">
                <a:solidFill>
                  <a:srgbClr val="C00000"/>
                </a:solidFill>
              </a:rPr>
              <a:t>RASTRESITO.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 smtClean="0"/>
              <a:t>Kada zemljište u sebi ima </a:t>
            </a:r>
            <a:r>
              <a:rPr lang="sr-Latn-RS" smtClean="0"/>
              <a:t>dosta vode i </a:t>
            </a:r>
            <a:r>
              <a:rPr lang="sr-Latn-RS" dirty="0" smtClean="0"/>
              <a:t>lepi se za naše ruke kažemo da je </a:t>
            </a:r>
            <a:r>
              <a:rPr lang="sr-Latn-RS" dirty="0" smtClean="0">
                <a:solidFill>
                  <a:srgbClr val="C00000"/>
                </a:solidFill>
              </a:rPr>
              <a:t>VLAŽNO.</a:t>
            </a:r>
            <a:endParaRPr lang="sr-Latn-R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290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335</Words>
  <Application>Microsoft Office PowerPoint</Application>
  <PresentationFormat>On-screen Show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Dobro došli na čas sveta oko nas!</vt:lpstr>
      <vt:lpstr>Slide 2</vt:lpstr>
      <vt:lpstr>Zemljište je uslov života!</vt:lpstr>
      <vt:lpstr> </vt:lpstr>
      <vt:lpstr>Slide 5</vt:lpstr>
      <vt:lpstr>Svojim delovanjem čovek zemljište može učiniti plodnijim.</vt:lpstr>
      <vt:lpstr>Setite se koji je bio vaš zadatak ovde.</vt:lpstr>
      <vt:lpstr>Podsetiću vas, istraživali ste osobine zemljišta.</vt:lpstr>
      <vt:lpstr>Slide 9</vt:lpstr>
      <vt:lpstr>Zemljište nije svuda isto.</vt:lpstr>
      <vt:lpstr>Prošle godine smo pominjali neke od tipova zemljišta, hajde da se podsetimo.</vt:lpstr>
      <vt:lpstr>HUMUS</vt:lpstr>
      <vt:lpstr>CRVENICA</vt:lpstr>
      <vt:lpstr>Slide 14</vt:lpstr>
      <vt:lpstr>Slide 15</vt:lpstr>
      <vt:lpstr>Zapiši u svesci:</vt:lpstr>
      <vt:lpstr>Domaći zadatak: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Dobro došli na čas sveta oko nas!</dc:title>
  <dc:creator>Nevena Borić</dc:creator>
  <cp:lastModifiedBy>User</cp:lastModifiedBy>
  <cp:revision>8</cp:revision>
  <dcterms:created xsi:type="dcterms:W3CDTF">2020-05-03T18:07:23Z</dcterms:created>
  <dcterms:modified xsi:type="dcterms:W3CDTF">2020-05-04T20:09:23Z</dcterms:modified>
</cp:coreProperties>
</file>